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260" r:id="rId5"/>
    <p:sldId id="261" r:id="rId6"/>
    <p:sldId id="267" r:id="rId7"/>
    <p:sldId id="268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ADE9-C08D-4ECF-86D7-D233309328B7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4B3B-1B64-4E91-84A7-48B2BEEE21E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ADE9-C08D-4ECF-86D7-D233309328B7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4B3B-1B64-4E91-84A7-48B2BEEE21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ADE9-C08D-4ECF-86D7-D233309328B7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4B3B-1B64-4E91-84A7-48B2BEEE21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ADE9-C08D-4ECF-86D7-D233309328B7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4B3B-1B64-4E91-84A7-48B2BEEE21E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ADE9-C08D-4ECF-86D7-D233309328B7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4B3B-1B64-4E91-84A7-48B2BEEE21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ADE9-C08D-4ECF-86D7-D233309328B7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4B3B-1B64-4E91-84A7-48B2BEEE21E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ADE9-C08D-4ECF-86D7-D233309328B7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4B3B-1B64-4E91-84A7-48B2BEEE21E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ADE9-C08D-4ECF-86D7-D233309328B7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4B3B-1B64-4E91-84A7-48B2BEEE21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ADE9-C08D-4ECF-86D7-D233309328B7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4B3B-1B64-4E91-84A7-48B2BEEE21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ADE9-C08D-4ECF-86D7-D233309328B7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4B3B-1B64-4E91-84A7-48B2BEEE21E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1ADE9-C08D-4ECF-86D7-D233309328B7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C4B3B-1B64-4E91-84A7-48B2BEEE21E2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601ADE9-C08D-4ECF-86D7-D233309328B7}" type="datetimeFigureOut">
              <a:rPr lang="ru-RU" smtClean="0"/>
              <a:t>13.12.2021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23C4B3B-1B64-4E91-84A7-48B2BEEE21E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2" t="26708" r="19954" b="19183"/>
          <a:stretch/>
        </p:blipFill>
        <p:spPr bwMode="auto">
          <a:xfrm>
            <a:off x="1747167" y="1340768"/>
            <a:ext cx="504056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04662"/>
            <a:ext cx="85924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Наш  добрый, чистый гений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7167" y="5157191"/>
            <a:ext cx="5108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</a:rPr>
              <a:t>Страницы жизни Н.М. Карамзина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                  (1766 – 1826)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44208" y="6187823"/>
            <a:ext cx="2728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rgbClr val="00B0F0"/>
                </a:solidFill>
              </a:rPr>
              <a:t>МБУ «ЦБС Верхнеуслонского</a:t>
            </a:r>
          </a:p>
          <a:p>
            <a:r>
              <a:rPr lang="ru-RU" sz="1200" b="1" dirty="0" smtClean="0">
                <a:solidFill>
                  <a:srgbClr val="00B0F0"/>
                </a:solidFill>
              </a:rPr>
              <a:t>Муниципального района,</a:t>
            </a:r>
          </a:p>
          <a:p>
            <a:r>
              <a:rPr lang="ru-RU" sz="1200" b="1" dirty="0" smtClean="0">
                <a:solidFill>
                  <a:srgbClr val="00B0F0"/>
                </a:solidFill>
              </a:rPr>
              <a:t>Майданская сельская библиотека</a:t>
            </a:r>
            <a:endParaRPr lang="ru-RU" sz="1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030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260648"/>
            <a:ext cx="7776864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В </a:t>
            </a:r>
            <a:r>
              <a:rPr lang="ru-RU" sz="1600" b="1" dirty="0" smtClean="0">
                <a:solidFill>
                  <a:schemeClr val="accent1"/>
                </a:solidFill>
              </a:rPr>
              <a:t>2011 г. было принято решение о переименовании ул. Коммунистической в Ленинском районе г. Ульяновска в переулок Карамзина. </a:t>
            </a:r>
          </a:p>
          <a:p>
            <a:r>
              <a:rPr lang="ru-RU" sz="1600" b="1" dirty="0" smtClean="0">
                <a:solidFill>
                  <a:schemeClr val="accent1"/>
                </a:solidFill>
              </a:rPr>
              <a:t>25 сентября 2011 г. состоялась церемония открытия мемориальной доски в честь Н. М. Карамзина на фасаде здания "Дворца книги — Ульяновской областной научной библиотеки", в которой ранее располагалась </a:t>
            </a:r>
            <a:r>
              <a:rPr lang="ru-RU" sz="1600" b="1" dirty="0" err="1" smtClean="0">
                <a:solidFill>
                  <a:schemeClr val="accent1"/>
                </a:solidFill>
              </a:rPr>
              <a:t>Карамзинская</a:t>
            </a:r>
            <a:r>
              <a:rPr lang="ru-RU" sz="1600" b="1" dirty="0" smtClean="0">
                <a:solidFill>
                  <a:schemeClr val="accent1"/>
                </a:solidFill>
              </a:rPr>
              <a:t> общественная библиотека. На парадной лестнице библиотеки был установлен бюст историографа (скульптор — народный художник РФ А. С. Чаркин). </a:t>
            </a:r>
          </a:p>
          <a:p>
            <a:r>
              <a:rPr lang="ru-RU" sz="1600" b="1" dirty="0" smtClean="0">
                <a:solidFill>
                  <a:schemeClr val="accent1"/>
                </a:solidFill>
              </a:rPr>
              <a:t>В 2011 г. аэропорту «Ульяновск-Центральный» было присвоено имя Николая Михайловича Карамзина. В 2018 г. на площади перед зданием аэропорта был установлен  памятник историографу.  Автор монумента –  ульяновский скульптор Олег Клюев.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633" y="4014182"/>
            <a:ext cx="2620963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57" y="386733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5466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0880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94727" y="179348"/>
            <a:ext cx="475252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/>
                </a:solidFill>
              </a:rPr>
              <a:t>Н. М. Карамзин происходил из крымско-татарского рода, известного с XVI в. Отец писателя – симбирский помещик среднего достатка, отставной гвардии капитан Михаил Егорович Карамзин, мать – Екатерина Петровна </a:t>
            </a:r>
            <a:r>
              <a:rPr lang="ru-RU" sz="1600" b="1" dirty="0" smtClean="0">
                <a:solidFill>
                  <a:schemeClr val="accent1"/>
                </a:solidFill>
              </a:rPr>
              <a:t>. Детские </a:t>
            </a:r>
            <a:r>
              <a:rPr lang="ru-RU" sz="1600" b="1" dirty="0" smtClean="0">
                <a:solidFill>
                  <a:schemeClr val="accent1"/>
                </a:solidFill>
              </a:rPr>
              <a:t>годы Н. М. Карамзина прошли в родовом имении Знаменское.  Именно Знаменское оказало огромное влияние на воспитание будущего писателя, привило любовь к родине, к человеку, его мыслям и чувствам как самому ценному, что есть на Земле. В Знаменском он познакомился с лучшими образцами европейской классики, с книгами по древней и новой истории, с жизнеописаниями великих людей.</a:t>
            </a:r>
          </a:p>
          <a:p>
            <a:r>
              <a:rPr lang="ru-RU" sz="1600" b="1" dirty="0" smtClean="0">
                <a:solidFill>
                  <a:schemeClr val="accent1"/>
                </a:solidFill>
              </a:rPr>
              <a:t>После получения домашнего образования Карамзин учился в частном пансионе </a:t>
            </a:r>
            <a:r>
              <a:rPr lang="ru-RU" sz="1600" b="1" dirty="0" err="1" smtClean="0">
                <a:solidFill>
                  <a:schemeClr val="accent1"/>
                </a:solidFill>
              </a:rPr>
              <a:t>Фовеля</a:t>
            </a:r>
            <a:r>
              <a:rPr lang="ru-RU" sz="1600" b="1" dirty="0" smtClean="0">
                <a:solidFill>
                  <a:schemeClr val="accent1"/>
                </a:solidFill>
              </a:rPr>
              <a:t> в Симбирске. В 1774 г. отец записал Николая Карамзина в “армейские полки”, затем отдал в пансион профессора Московского университета И. И. </a:t>
            </a:r>
            <a:r>
              <a:rPr lang="ru-RU" sz="1600" b="1" dirty="0" err="1" smtClean="0">
                <a:solidFill>
                  <a:schemeClr val="accent1"/>
                </a:solidFill>
              </a:rPr>
              <a:t>Шадена</a:t>
            </a:r>
            <a:r>
              <a:rPr lang="ru-RU" sz="1600" b="1" dirty="0" smtClean="0">
                <a:solidFill>
                  <a:schemeClr val="accent1"/>
                </a:solidFill>
              </a:rPr>
              <a:t> , где Карамзин изучал литературу, историю, философию, поэтику, иностранные языки. Одновременно Н. М. Карамзин посещал лекции в Московском университете.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3162600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397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491880" y="367912"/>
            <a:ext cx="475252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/>
                </a:solidFill>
              </a:rPr>
              <a:t>В 1781 г. Карамзин вступил в действительную службу в гвардейский Преображенский полк в Петербурге. Здесь он сблизился со своим родственником И. И. Дмитриевым. В сентябре 1781 г. взял годичный отпуск. Осенью 1872 г. уехал в Петербург, где был издан его перевод с немецкого идиллии С. </a:t>
            </a:r>
            <a:r>
              <a:rPr lang="ru-RU" sz="1600" b="1" dirty="0" err="1" smtClean="0">
                <a:solidFill>
                  <a:schemeClr val="accent1"/>
                </a:solidFill>
              </a:rPr>
              <a:t>Геснера</a:t>
            </a:r>
            <a:r>
              <a:rPr lang="ru-RU" sz="1600" b="1" dirty="0" smtClean="0">
                <a:solidFill>
                  <a:schemeClr val="accent1"/>
                </a:solidFill>
              </a:rPr>
              <a:t> «Деревянная нога». В феврале 1783 г. снова взял отпуск для поездки в Симбирск, где в январе 1784 г. получил указ об увольнении в отставку в чине поручика.</a:t>
            </a:r>
          </a:p>
          <a:p>
            <a:r>
              <a:rPr lang="ru-RU" sz="1600" b="1" dirty="0" smtClean="0">
                <a:solidFill>
                  <a:schemeClr val="accent1"/>
                </a:solidFill>
              </a:rPr>
              <a:t>В 1785–1789 гг. жил в Москве, занимался литературной работой: участвовал в периодическом издании «Размышления о делах Божиих…», был соредактором первого русского детского журнала «Детское чтение для сердца и разума», издателем которого был выдающийся просветитель Н. И. Новиков. В этом журнале была опубликована анонимно первая повесть Н. М. Карамзина «Евгений и Юлия». Ему же принадлежит большинство стихотворений и переводов из сочинений Ш. Бонне и С. Ф. </a:t>
            </a:r>
            <a:r>
              <a:rPr lang="ru-RU" sz="1600" b="1" dirty="0" err="1" smtClean="0">
                <a:solidFill>
                  <a:schemeClr val="accent1"/>
                </a:solidFill>
              </a:rPr>
              <a:t>Жанлис</a:t>
            </a:r>
            <a:r>
              <a:rPr lang="ru-RU" sz="1600" b="1" dirty="0" smtClean="0">
                <a:solidFill>
                  <a:schemeClr val="accent1"/>
                </a:solidFill>
              </a:rPr>
              <a:t>.</a:t>
            </a:r>
          </a:p>
          <a:p>
            <a:endParaRPr lang="ru-RU" sz="1600" b="1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1384"/>
            <a:ext cx="1914525" cy="2607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501008"/>
            <a:ext cx="1855027" cy="270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909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99791" y="122425"/>
            <a:ext cx="6275387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/>
                </a:solidFill>
              </a:rPr>
              <a:t>По возвращении из европейского путешествия в 1891 – 1892 гг. Н. М. Карамзин издавал «Московский журнал», в котором были напечатаны его «Письма русского путешественника», повести «Фрол Силин», «Наталья, боярская дочь», «Бедная Лиза», стихи и переводы. Издание журнала превратило начинающего писателя Карамзина в главу молодой русской литературы, основоположника русского сентиментализма. Его последовательно проводимая общественная позиция заключалась в благородной независимости мнений, в вере в прогресс, осуществляемый с помощью просвещения людей средствами изящной словесности и искусства. «Московский журнал» Н. М. Карамзина – первое в России периодическое издание, на страницах которого систематически велись отделы театральной критики и критической библиографии. Большинство статей для этих отделов были написаны Н. М. </a:t>
            </a:r>
            <a:r>
              <a:rPr lang="ru-RU" b="1" dirty="0" smtClean="0">
                <a:solidFill>
                  <a:schemeClr val="accent1"/>
                </a:solidFill>
              </a:rPr>
              <a:t>Карамзиным.</a:t>
            </a:r>
          </a:p>
          <a:p>
            <a:endParaRPr lang="ru-RU" b="1" dirty="0" smtClean="0"/>
          </a:p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" y="332656"/>
            <a:ext cx="180022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02" y="3421928"/>
            <a:ext cx="18764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24923"/>
            <a:ext cx="1468642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3" y="4371108"/>
            <a:ext cx="1666875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187" y="4437112"/>
            <a:ext cx="1673328" cy="221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273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34833" y="260648"/>
            <a:ext cx="86764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/>
                </a:solidFill>
              </a:rPr>
              <a:t>В 1794–1798 гг. Николай Михайлович издавал альманахи «Аглая», «Аониды», «Пантеон иностранной словесности», которые определили тип русского альманаха последующих лет. </a:t>
            </a:r>
          </a:p>
          <a:p>
            <a:endParaRPr lang="ru-RU" dirty="0">
              <a:solidFill>
                <a:schemeClr val="accent1"/>
              </a:solidFill>
            </a:endParaRPr>
          </a:p>
          <a:p>
            <a:endParaRPr lang="ru-RU" dirty="0" smtClean="0">
              <a:solidFill>
                <a:schemeClr val="accent1"/>
              </a:solidFill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04" y="1340768"/>
            <a:ext cx="23812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45" t="-1302" b="1302"/>
          <a:stretch/>
        </p:blipFill>
        <p:spPr bwMode="auto">
          <a:xfrm>
            <a:off x="6516216" y="1268760"/>
            <a:ext cx="1656184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05064"/>
            <a:ext cx="1857375" cy="261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8155" y="4156383"/>
            <a:ext cx="64087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</a:rPr>
              <a:t>В 1802–1803 гг. Н. М. Карамзин издавал журнал «Вестник Европы», создавшего тип русского «толстого» журнала. В «Вестнике Европы» Н. М. Карамзин выступал как публицист, международный обозреватель и политический комментатор. Для журнала Н. М. Карамзин написал повести «Марфа-посадница», «Рыцарь нашего времени», статьи «О любви к Отечеству и народной гордости», «Моя исповедь», «О книжной торговле и любви к чтению в России», «Отчего в России мало авторских талантов» и </a:t>
            </a:r>
            <a:r>
              <a:rPr lang="ru-RU" sz="1600" b="1" dirty="0" smtClean="0">
                <a:solidFill>
                  <a:schemeClr val="accent1"/>
                </a:solidFill>
              </a:rPr>
              <a:t>другие.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012577"/>
            <a:ext cx="1647825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456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51920" y="140742"/>
            <a:ext cx="48908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</a:rPr>
              <a:t>31 октября 1803 г. указом императора Александра I Н. М. Карамзин был официально назначен историографом. В 1810 г. награждён орденом Св. Владимира 3 степени. В 1816 г. Карамзин получил чин статского советника и орден Св. Анны I степени.</a:t>
            </a:r>
          </a:p>
          <a:p>
            <a:r>
              <a:rPr lang="ru-RU" sz="1600" b="1" dirty="0" smtClean="0">
                <a:solidFill>
                  <a:schemeClr val="accent1"/>
                </a:solidFill>
              </a:rPr>
              <a:t>В </a:t>
            </a:r>
            <a:r>
              <a:rPr lang="ru-RU" sz="1600" b="1" dirty="0">
                <a:solidFill>
                  <a:schemeClr val="accent1"/>
                </a:solidFill>
              </a:rPr>
              <a:t>1817 г. вышли из печати первые 8 томов «Истории государства Российского». Исторический труд Н. М. Карамзина имел огромный успех не только в России, но и за рубежом. В 1818 г. предпринято второе издание «Истории государства Российского», завершившееся в 1829 г. выходом 12 тома. В 1820 г. в Риге напечатан немецкий перевод «Истории», в 1821 г. в Венеции – итальянский перевод. В последующие годы вышли переводы «Истории» на французском и греческом языках.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0" t="11067" r="52400" b="17466"/>
          <a:stretch/>
        </p:blipFill>
        <p:spPr bwMode="auto">
          <a:xfrm>
            <a:off x="619881" y="256565"/>
            <a:ext cx="2633472" cy="367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67" y="4365104"/>
            <a:ext cx="2146300" cy="213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605" y="4859644"/>
            <a:ext cx="209550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396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520511"/>
            <a:ext cx="83529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accent1"/>
                </a:solidFill>
              </a:rPr>
              <a:t>Творческая жизнь Н. М. Карамзина проходила в Москве и Санкт-Петербурге, однако воспоминания о Симбирском крае, любовь к отчизне пропитывали всё его творчество. Свидетельством сыновней любви Карамзина к Симбирску, волжской природе, к родным, друзьям детства и юности являются 140 его писем к старшему брату Василию Михайловичу (1751–1827 ), И. И. Дмитриеву, А. И. Тургеневу</a:t>
            </a:r>
            <a:r>
              <a:rPr lang="ru-RU" sz="1600" b="1" dirty="0" smtClean="0">
                <a:solidFill>
                  <a:schemeClr val="accent1"/>
                </a:solidFill>
              </a:rPr>
              <a:t>.</a:t>
            </a:r>
          </a:p>
          <a:p>
            <a:r>
              <a:rPr lang="ru-RU" sz="1600" b="1" dirty="0">
                <a:solidFill>
                  <a:schemeClr val="accent1"/>
                </a:solidFill>
              </a:rPr>
              <a:t>М. Карамзин составил «Краткую историческую записку», в которой написал о Симбирске и его окрестностях, героях народных легенд, исторических событиях края. По мнению Н. М. Карамзина, «симбирские виды уступают в красоте немногим в Европе». Симбирску, Венцу, </a:t>
            </a:r>
            <a:r>
              <a:rPr lang="ru-RU" sz="1600" b="1" dirty="0" err="1">
                <a:solidFill>
                  <a:schemeClr val="accent1"/>
                </a:solidFill>
              </a:rPr>
              <a:t>Свияге</a:t>
            </a:r>
            <a:r>
              <a:rPr lang="ru-RU" sz="1600" b="1" dirty="0">
                <a:solidFill>
                  <a:schemeClr val="accent1"/>
                </a:solidFill>
              </a:rPr>
              <a:t>, Волге посвящено немало поэтических и эпистолярных строк.</a:t>
            </a:r>
          </a:p>
          <a:p>
            <a:endParaRPr lang="ru-RU" sz="1600" b="1" dirty="0">
              <a:solidFill>
                <a:schemeClr val="accent1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59693"/>
            <a:ext cx="3295253" cy="267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5075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548680"/>
            <a:ext cx="669674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1"/>
                </a:solidFill>
              </a:rPr>
              <a:t>В декабре 1825 г. Н. М. Карамзин тяжело заболел. В мае 1826 г. Император Николай </a:t>
            </a:r>
            <a:r>
              <a:rPr lang="ru-RU" sz="1600" b="1" dirty="0" smtClean="0">
                <a:solidFill>
                  <a:schemeClr val="accent1"/>
                </a:solidFill>
              </a:rPr>
              <a:t>I подписал </a:t>
            </a:r>
            <a:r>
              <a:rPr lang="ru-RU" sz="1600" b="1" dirty="0" smtClean="0">
                <a:solidFill>
                  <a:schemeClr val="accent1"/>
                </a:solidFill>
              </a:rPr>
              <a:t>указ о назначении историографу ежегодной пенсии в 50 тысяч рублей. </a:t>
            </a:r>
          </a:p>
          <a:p>
            <a:r>
              <a:rPr lang="ru-RU" sz="1600" b="1" dirty="0" smtClean="0">
                <a:solidFill>
                  <a:schemeClr val="accent1"/>
                </a:solidFill>
              </a:rPr>
              <a:t>22 мая (3 июня) 1826 г. Н. М. Карамзин скончался. Похоронен на новом кладбище Александро-Невской лавры.</a:t>
            </a:r>
          </a:p>
          <a:p>
            <a:endParaRPr lang="ru-RU" sz="1600" b="1" dirty="0" smtClean="0">
              <a:solidFill>
                <a:schemeClr val="accent1"/>
              </a:solidFill>
            </a:endParaRPr>
          </a:p>
          <a:p>
            <a:endParaRPr lang="ru-RU" sz="1600" dirty="0" smtClean="0"/>
          </a:p>
          <a:p>
            <a:endParaRPr lang="ru-RU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852936"/>
            <a:ext cx="4176464" cy="252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820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8904"/>
            <a:ext cx="849694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В </a:t>
            </a:r>
            <a:r>
              <a:rPr lang="ru-RU" sz="1600" b="1" dirty="0" smtClean="0">
                <a:solidFill>
                  <a:schemeClr val="accent1"/>
                </a:solidFill>
              </a:rPr>
              <a:t>1848 г. в Симбирске была открыта первая публичная библиотека, которая в память историографа получила название «</a:t>
            </a:r>
            <a:r>
              <a:rPr lang="ru-RU" sz="1600" b="1" dirty="0" err="1" smtClean="0">
                <a:solidFill>
                  <a:schemeClr val="accent1"/>
                </a:solidFill>
              </a:rPr>
              <a:t>Карамзинской</a:t>
            </a:r>
            <a:r>
              <a:rPr lang="ru-RU" sz="1600" b="1" dirty="0" smtClean="0">
                <a:solidFill>
                  <a:schemeClr val="accent1"/>
                </a:solidFill>
              </a:rPr>
              <a:t>». В истории русской культуры </a:t>
            </a:r>
            <a:r>
              <a:rPr lang="ru-RU" sz="1600" b="1" dirty="0" err="1" smtClean="0">
                <a:solidFill>
                  <a:schemeClr val="accent1"/>
                </a:solidFill>
              </a:rPr>
              <a:t>Карамзинская</a:t>
            </a:r>
            <a:r>
              <a:rPr lang="ru-RU" sz="1600" b="1" dirty="0" smtClean="0">
                <a:solidFill>
                  <a:schemeClr val="accent1"/>
                </a:solidFill>
              </a:rPr>
              <a:t> общественная библиотека в Симбирске занимает особое место: в течение 70 лет библиотека существовала как благотворительное бесплатное учреждение. В 1990 г. в Ульяновской областной научной библиотеке имени В.И. Ленина была открыта мемориальная экспозиция «Симбирская </a:t>
            </a:r>
            <a:r>
              <a:rPr lang="ru-RU" sz="1600" b="1" dirty="0" err="1" smtClean="0">
                <a:solidFill>
                  <a:schemeClr val="accent1"/>
                </a:solidFill>
              </a:rPr>
              <a:t>Карамзинская</a:t>
            </a:r>
            <a:r>
              <a:rPr lang="ru-RU" sz="1600" b="1" dirty="0" smtClean="0">
                <a:solidFill>
                  <a:schemeClr val="accent1"/>
                </a:solidFill>
              </a:rPr>
              <a:t> общественная библиотека», в которой представлены подлинные портреты, личные вещи и книги Н. М. Карамзина. </a:t>
            </a:r>
          </a:p>
          <a:p>
            <a:endParaRPr lang="ru-RU" sz="1600" b="1" dirty="0">
              <a:solidFill>
                <a:srgbClr val="00B050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b="1" dirty="0" smtClean="0">
                <a:solidFill>
                  <a:schemeClr val="accent1"/>
                </a:solidFill>
              </a:rPr>
              <a:t>В </a:t>
            </a:r>
            <a:r>
              <a:rPr lang="ru-RU" sz="1600" b="1" dirty="0" smtClean="0">
                <a:solidFill>
                  <a:schemeClr val="accent1"/>
                </a:solidFill>
              </a:rPr>
              <a:t>1991 г. по инициативе ульяновских краеведов пассажирский теплоход Московского речного пароходства получил имя «Николай Карамзин». В 2005 г. по решению мэрии г. Ульяновска возле здания Ульяновской областной научной библиотеки был установлен памятник букве Ё (авт. А. Зинин), введённой в русский алфавит Н. М. Карамзиным.</a:t>
            </a:r>
            <a:endParaRPr lang="ru-RU" sz="1600" b="1" dirty="0">
              <a:solidFill>
                <a:schemeClr val="accent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32856"/>
            <a:ext cx="2686050" cy="14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60848"/>
            <a:ext cx="2857500" cy="14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017170"/>
            <a:ext cx="3315852" cy="174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024884"/>
            <a:ext cx="2090737" cy="1733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21483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338</TotalTime>
  <Words>1203</Words>
  <Application>Microsoft Office PowerPoint</Application>
  <PresentationFormat>Экран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Майдан</dc:creator>
  <cp:lastModifiedBy>Майдан</cp:lastModifiedBy>
  <cp:revision>20</cp:revision>
  <dcterms:created xsi:type="dcterms:W3CDTF">2021-12-10T13:14:59Z</dcterms:created>
  <dcterms:modified xsi:type="dcterms:W3CDTF">2021-12-13T11:02:11Z</dcterms:modified>
</cp:coreProperties>
</file>